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4" autoAdjust="0"/>
    <p:restoredTop sz="94660"/>
  </p:normalViewPr>
  <p:slideViewPr>
    <p:cSldViewPr snapToGrid="0">
      <p:cViewPr varScale="1">
        <p:scale>
          <a:sx n="79" d="100"/>
          <a:sy n="79" d="100"/>
        </p:scale>
        <p:origin x="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1B70B48-1C25-0400-EBDC-CB5CED28C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2B3DCF5-0836-63D5-9ADB-51B23CC919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C0F712E-356D-9487-A4B8-931B3CD5B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C4FE-A06B-4C61-9CA4-73F49B7336BD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A1FF801-0ECF-2842-5371-3F54A158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3EC469E-0443-D293-3FF0-3E609AE78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97C-5EAC-49A7-879D-B7DB3BADE44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1952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5ED35B9-9A14-6FD4-FB8F-1AB933158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8E7FA00-1181-103D-C46B-24A8E9A423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8707D24-DE73-079D-063B-83F8B7F7F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C4FE-A06B-4C61-9CA4-73F49B7336BD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81587B-2FBB-931A-C290-71CB56AAA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FBBC449-E8AC-9F0B-CA35-ACEEAE39C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97C-5EAC-49A7-879D-B7DB3BADE44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77717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82BFC097-24E3-AE0E-94F0-A3C5F1A329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E17187B-12A9-4CE1-31BF-137672714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F409DCA-A875-E88E-FD82-1775F873E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C4FE-A06B-4C61-9CA4-73F49B7336BD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30BFC1E-4C21-BFB5-FBF6-DD82BDE15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007096C-9A8C-105D-FBAA-D9D38397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97C-5EAC-49A7-879D-B7DB3BADE44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96601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EB130B-93ED-6EFB-4E91-8252AD283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8A9C020-8FF0-0FDC-951E-647EF189D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13F08C3-1127-EB1B-0E4E-A54D641EF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C4FE-A06B-4C61-9CA4-73F49B7336BD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9495201-352C-CA37-CABA-80C42E7B6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4E68C65-A5ED-F670-CA56-0592BD749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97C-5EAC-49A7-879D-B7DB3BADE44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01046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979EBFE-BC52-AC83-5652-4C00B402B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1CCC8AE-F372-CDB6-D937-040121EB7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762D23D-C6D4-059B-ECF3-3CD96A6AB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C4FE-A06B-4C61-9CA4-73F49B7336BD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4419FE6-D4E4-6B6B-C67B-1B25E65A5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A25D02D-855B-9A5F-E6FD-42794ACFD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97C-5EAC-49A7-879D-B7DB3BADE44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36938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9ED18F-9F86-E262-FAC1-FC3E61B26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12F9517-657D-3ED6-86AD-DA44D00F6A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23613EF-B11D-2B71-4ADB-38924CD2F0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111D721-DC34-225B-A4AB-04E6C5D97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C4FE-A06B-4C61-9CA4-73F49B7336BD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F4F7587-E65E-4531-6578-9148B07D7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903F5FF-5876-38A3-BC68-19A6625D6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97C-5EAC-49A7-879D-B7DB3BADE44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12978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DE124D-DB60-022F-D979-4CF9C9A42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72B005B-9DC7-51EA-4A64-96CE451E70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2D14EF1-FE6E-75A3-9E4C-0C27AA5F97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296E44C5-3C41-DFF7-576B-FA6DAC2490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FDFD253-73C6-6918-2683-5B61A10204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946A255-122D-4FD6-DAD0-7788ACB39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C4FE-A06B-4C61-9CA4-73F49B7336BD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FC59E78-9528-AF1E-5182-9916CE465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69A55A74-F485-B17C-FFBB-2EA4C2C0E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97C-5EAC-49A7-879D-B7DB3BADE44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77709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7A8C2-9BA0-92F8-280D-9FA689CE3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48CC8FE-02C1-BE46-851D-F032AA47D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C4FE-A06B-4C61-9CA4-73F49B7336BD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9760DC4-997C-A0B7-830A-45F192B0F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6CFBDCB-F33F-9AE8-BD12-93C0ED35A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97C-5EAC-49A7-879D-B7DB3BADE44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1724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FC47DFD4-1628-2DF0-C9A4-324056168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C4FE-A06B-4C61-9CA4-73F49B7336BD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9B410A3-568D-210B-5647-82ECE8067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E1AC450-C86E-3D6D-B3D1-6B2DCC0B1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97C-5EAC-49A7-879D-B7DB3BADE44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72546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59D89C-15F4-97E4-6955-E8299FA5F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1D4E43B-6913-E99B-8984-40E5924C7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2A1F944-DBDC-18C5-2E49-4A222CD09F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F6C4D2D-5627-5BCE-64CD-CD6280A5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C4FE-A06B-4C61-9CA4-73F49B7336BD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41072-4D2C-19D7-5514-EAF5F4A73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F257156-317B-0B55-E186-2BBDB9AC3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97C-5EAC-49A7-879D-B7DB3BADE44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3449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CCBB2FE-0148-6482-233E-6DCF4A447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79D0FD1-620D-E7FF-7A7C-BE371901F1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CBC020F-021E-3803-F030-6B41C9100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2EDB6FC-FF1F-3659-EC53-1EADA353C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C4FE-A06B-4C61-9CA4-73F49B7336BD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9E0C8C6-84AD-9B0E-2B4C-53DEB7DD4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9C1F1AD-DAB5-F9FC-8346-623B1753A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E97C-5EAC-49A7-879D-B7DB3BADE44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8882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154B031-EB7C-3223-E8C7-913333041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29B33C4-C55A-CBFE-8DBF-B6664BD10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0519AAC-6BE6-800A-3DCB-9A7882448E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0BC4FE-A06B-4C61-9CA4-73F49B7336BD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288D006-6970-ABCA-B10A-F9FFCD9B74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2DEFF39-C5C8-F886-8E30-9D8D41C954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82E97C-5EAC-49A7-879D-B7DB3BADE44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51078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7D2BBC7-0389-8439-A3C7-EDD5B839FA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F653130-8664-E32B-EFC2-F4908E5D67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17459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09AB63-B1EE-F38B-E880-415F0EBEC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E204638-A584-8F85-49B8-365DE51BA5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71990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ICC 368</dc:creator>
  <cp:lastModifiedBy>ICC 368</cp:lastModifiedBy>
  <cp:revision>3</cp:revision>
  <dcterms:created xsi:type="dcterms:W3CDTF">2024-11-12T04:51:59Z</dcterms:created>
  <dcterms:modified xsi:type="dcterms:W3CDTF">2024-11-14T05:38:23Z</dcterms:modified>
</cp:coreProperties>
</file>